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Butterworth filters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In dit hoofdstuk werken we een aantal concrete voorbeelden uit van Butterworth filters. We vergelijken hierbij de verschillende ordes en kijken hoe deze in praktijk worden geimplementeerd in hardware circuits.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62" y="2084831"/>
            <a:ext cx="33432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Polen derde orde Butterworth laagdoorlaatfilter(1 MHz)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Filter Design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Transferfunctie 7de orde Butterworth banddoorlaatfilter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Transferfunctie 7de orde Butterworth banddoorlaatfilter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Polen van een 7de orde Butterworth banddoorlaatfilter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Polen van een 7de orde Butterworth banddoorlaatfilter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Vergelijking 7de orde banddoorlaatfilter en opeenvolging laagdoorlaat- en hoogdoorlaatfilter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40 MHz Chebyshev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40 MHz Chebyshev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detail van de 6dB passband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polen derde orde 40 MHz Chebyshev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polen derde orde 40 MHz Chebyshev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Basisblok van een algemeen eerste orde 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120 MHz 8ste orde Chebyshev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120 MHz 8ste orde Chebyshev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detail van de 2dB passband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polen 120 MHz Chebyshev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polen 120 MHz Chebyshev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vergelijking Butterworth en Chebyshev laagdoorlaatfilters (8ste orde)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Transferfunctie Chebyshev 30 MHz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Transferfunctie Chebyshev 30 MHz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polen van de Chebyshev 30 MHz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polen van de Chebyshev 30 MHz laagdoorlaatfilter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Transferfunktie van een Bessel Thomson  hoogdoorlaatfilter (1 kHz)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Transferfunktie van een Bessel Thomson  hoogdoorlaatfilter (1 kHz)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Herhaling gebruikte termen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